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6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5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88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62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42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00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22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29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0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8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4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2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5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0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4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7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9B71C1C-C44D-4D59-9D76-306DEC00DAB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3447C4E-47AE-43C6-BC99-8861C70A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6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824724"/>
            <a:ext cx="8825658" cy="2677648"/>
          </a:xfrm>
        </p:spPr>
        <p:txBody>
          <a:bodyPr/>
          <a:lstStyle/>
          <a:p>
            <a:r>
              <a:rPr lang="en-US" dirty="0" smtClean="0"/>
              <a:t>                  SARAHAH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                                SECRET MESSAGE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28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             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Sarahah</a:t>
            </a:r>
            <a:r>
              <a:rPr lang="en-US" dirty="0" smtClean="0"/>
              <a:t> is website or application which allow you to receive honestly feedback about yourself.</a:t>
            </a:r>
          </a:p>
          <a:p>
            <a:r>
              <a:rPr lang="en-US" dirty="0" smtClean="0"/>
              <a:t>This app is created by Saudi Arabian developer named Zain-al-</a:t>
            </a:r>
            <a:r>
              <a:rPr lang="en-US" dirty="0" err="1" smtClean="0"/>
              <a:t>Abidin</a:t>
            </a:r>
            <a:r>
              <a:rPr lang="en-US" dirty="0" smtClean="0"/>
              <a:t> </a:t>
            </a:r>
            <a:r>
              <a:rPr lang="en-US" dirty="0" err="1" smtClean="0"/>
              <a:t>Tawfiq</a:t>
            </a:r>
            <a:endParaRPr lang="en-US" dirty="0" smtClean="0"/>
          </a:p>
          <a:p>
            <a:r>
              <a:rPr lang="en-US" dirty="0" smtClean="0"/>
              <a:t>This is become so much popular that it become a trend, and everyone follows it.</a:t>
            </a:r>
          </a:p>
          <a:p>
            <a:r>
              <a:rPr lang="en-US" dirty="0" smtClean="0"/>
              <a:t>On august 5</a:t>
            </a:r>
            <a:r>
              <a:rPr lang="en-US" baseline="30000" dirty="0" smtClean="0"/>
              <a:t>th</a:t>
            </a:r>
            <a:r>
              <a:rPr lang="en-US" dirty="0" smtClean="0"/>
              <a:t>,2017 this app was launched, now it has 66,194 users and having 3.2 rating star by </a:t>
            </a:r>
            <a:r>
              <a:rPr lang="en-US" dirty="0" err="1" smtClean="0"/>
              <a:t>google</a:t>
            </a:r>
            <a:r>
              <a:rPr lang="en-US" dirty="0" smtClean="0"/>
              <a:t> play store.</a:t>
            </a:r>
          </a:p>
          <a:p>
            <a:r>
              <a:rPr lang="en-US" dirty="0" smtClean="0"/>
              <a:t>This app  is </a:t>
            </a:r>
            <a:r>
              <a:rPr lang="en-US" dirty="0" err="1" smtClean="0"/>
              <a:t>highesty</a:t>
            </a:r>
            <a:r>
              <a:rPr lang="en-US" dirty="0" smtClean="0"/>
              <a:t>  installed in the regions like </a:t>
            </a:r>
            <a:r>
              <a:rPr lang="en-US" dirty="0" err="1" smtClean="0"/>
              <a:t>Australia,Ireland,the</a:t>
            </a:r>
            <a:r>
              <a:rPr lang="en-US" dirty="0" smtClean="0"/>
              <a:t> U.S, the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34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WHAT IS        SARAHAH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675" y="2082583"/>
            <a:ext cx="5189538" cy="330243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</a:t>
            </a:r>
            <a:r>
              <a:rPr lang="en-US" sz="2000" dirty="0" smtClean="0"/>
              <a:t>Sarahah is an application which can be both downloaded by Android and </a:t>
            </a:r>
            <a:r>
              <a:rPr lang="en-US" sz="2000" dirty="0" err="1" smtClean="0"/>
              <a:t>iOS</a:t>
            </a:r>
            <a:r>
              <a:rPr lang="en-US" sz="2000" dirty="0" smtClean="0"/>
              <a:t> users.</a:t>
            </a:r>
          </a:p>
          <a:p>
            <a:r>
              <a:rPr lang="en-US" sz="2000" dirty="0" smtClean="0"/>
              <a:t>2. This app </a:t>
            </a:r>
            <a:r>
              <a:rPr lang="en-US" sz="2000" dirty="0" err="1" smtClean="0"/>
              <a:t>spreds</a:t>
            </a:r>
            <a:r>
              <a:rPr lang="en-US" sz="2000" dirty="0" smtClean="0"/>
              <a:t> like a wild fire because of it’s simplicity and anonymous functions.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8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sarahah</a:t>
            </a:r>
            <a:r>
              <a:rPr lang="en-US" dirty="0" smtClean="0"/>
              <a:t> app became so popular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original vision of the app is honesty and frankness.</a:t>
            </a:r>
          </a:p>
          <a:p>
            <a:r>
              <a:rPr lang="en-US" dirty="0" smtClean="0"/>
              <a:t>It was built on the premise that people are more willing to be honest when their messages are </a:t>
            </a:r>
            <a:r>
              <a:rPr lang="en-US" dirty="0" err="1" smtClean="0"/>
              <a:t>anonymized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become particularly popular in Arab speaking regions.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THE GRAPH&gt;&gt;&gt;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719" y="2603500"/>
            <a:ext cx="4918874" cy="3416300"/>
          </a:xfrm>
        </p:spPr>
      </p:pic>
    </p:spTree>
    <p:extLst>
      <p:ext uri="{BB962C8B-B14F-4D97-AF65-F5344CB8AC3E}">
        <p14:creationId xmlns:p14="http://schemas.microsoft.com/office/powerpoint/2010/main" val="20030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</a:t>
            </a:r>
            <a:r>
              <a:rPr lang="en-US" dirty="0" err="1" smtClean="0"/>
              <a:t>Popuarity</a:t>
            </a:r>
            <a:r>
              <a:rPr lang="en-US" dirty="0" smtClean="0"/>
              <a:t> comparison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sarahah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028" y="3179763"/>
            <a:ext cx="3245756" cy="2840037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Snap chat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436" y="3179763"/>
            <a:ext cx="2274965" cy="2840037"/>
          </a:xfrm>
        </p:spPr>
      </p:pic>
    </p:spTree>
    <p:extLst>
      <p:ext uri="{BB962C8B-B14F-4D97-AF65-F5344CB8AC3E}">
        <p14:creationId xmlns:p14="http://schemas.microsoft.com/office/powerpoint/2010/main" val="12371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Disadvantages…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Sending constructive message to one another</a:t>
            </a:r>
          </a:p>
          <a:p>
            <a:r>
              <a:rPr lang="en-US" dirty="0" smtClean="0"/>
              <a:t>Cyber crime</a:t>
            </a:r>
          </a:p>
          <a:p>
            <a:r>
              <a:rPr lang="en-US" dirty="0" smtClean="0"/>
              <a:t>Use this app to bully the other person.</a:t>
            </a:r>
          </a:p>
          <a:p>
            <a:r>
              <a:rPr lang="en-US" dirty="0" smtClean="0"/>
              <a:t>one can send any type of message by hiding his identity.</a:t>
            </a:r>
          </a:p>
          <a:p>
            <a:r>
              <a:rPr lang="en-US" dirty="0" smtClean="0"/>
              <a:t>Though this sounds tempting and interesting but it is scary too..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6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          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51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228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                  SARAHAH</vt:lpstr>
      <vt:lpstr>                 Introduction</vt:lpstr>
      <vt:lpstr> WHAT IS        SARAHAH</vt:lpstr>
      <vt:lpstr>Why sarahah app became so popular</vt:lpstr>
      <vt:lpstr>           THE GRAPH&gt;&gt;&gt;</vt:lpstr>
      <vt:lpstr>             Popuarity comparison</vt:lpstr>
      <vt:lpstr>     Disadvantages…</vt:lpstr>
      <vt:lpstr>             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SARAHAH</dc:title>
  <dc:creator>HP</dc:creator>
  <cp:lastModifiedBy>HP</cp:lastModifiedBy>
  <cp:revision>8</cp:revision>
  <dcterms:created xsi:type="dcterms:W3CDTF">2017-09-19T14:34:05Z</dcterms:created>
  <dcterms:modified xsi:type="dcterms:W3CDTF">2017-09-19T15:22:33Z</dcterms:modified>
</cp:coreProperties>
</file>